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74BD3-1BA2-4517-96FB-59841965D09E}" v="9" dt="2024-01-08T14:46:39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Trimmer" userId="33aca57a-1bd2-4469-a8bc-ccc290a6466e" providerId="ADAL" clId="{B8974BD3-1BA2-4517-96FB-59841965D09E}"/>
    <pc:docChg chg="undo custSel addSld delSld modSld">
      <pc:chgData name="Leah Trimmer" userId="33aca57a-1bd2-4469-a8bc-ccc290a6466e" providerId="ADAL" clId="{B8974BD3-1BA2-4517-96FB-59841965D09E}" dt="2024-01-08T14:46:40.133" v="33" actId="962"/>
      <pc:docMkLst>
        <pc:docMk/>
      </pc:docMkLst>
      <pc:sldChg chg="addSp delSp modSp mod">
        <pc:chgData name="Leah Trimmer" userId="33aca57a-1bd2-4469-a8bc-ccc290a6466e" providerId="ADAL" clId="{B8974BD3-1BA2-4517-96FB-59841965D09E}" dt="2024-01-08T14:46:35.331" v="30" actId="27614"/>
        <pc:sldMkLst>
          <pc:docMk/>
          <pc:sldMk cId="144148824" sldId="256"/>
        </pc:sldMkLst>
        <pc:picChg chg="add del">
          <ac:chgData name="Leah Trimmer" userId="33aca57a-1bd2-4469-a8bc-ccc290a6466e" providerId="ADAL" clId="{B8974BD3-1BA2-4517-96FB-59841965D09E}" dt="2024-01-08T14:46:29.958" v="28" actId="478"/>
          <ac:picMkLst>
            <pc:docMk/>
            <pc:sldMk cId="144148824" sldId="256"/>
            <ac:picMk id="6" creationId="{FE5CBE55-011A-90C3-0EFE-38F4CE2291B5}"/>
          </ac:picMkLst>
        </pc:picChg>
        <pc:picChg chg="add del mod">
          <ac:chgData name="Leah Trimmer" userId="33aca57a-1bd2-4469-a8bc-ccc290a6466e" providerId="ADAL" clId="{B8974BD3-1BA2-4517-96FB-59841965D09E}" dt="2024-01-08T14:46:13.352" v="17"/>
          <ac:picMkLst>
            <pc:docMk/>
            <pc:sldMk cId="144148824" sldId="256"/>
            <ac:picMk id="8" creationId="{083B29D4-943C-6D1E-FF89-A229739282FD}"/>
          </ac:picMkLst>
        </pc:picChg>
        <pc:picChg chg="add mod">
          <ac:chgData name="Leah Trimmer" userId="33aca57a-1bd2-4469-a8bc-ccc290a6466e" providerId="ADAL" clId="{B8974BD3-1BA2-4517-96FB-59841965D09E}" dt="2024-01-08T14:46:35.331" v="30" actId="27614"/>
          <ac:picMkLst>
            <pc:docMk/>
            <pc:sldMk cId="144148824" sldId="256"/>
            <ac:picMk id="10" creationId="{F070F89A-B3D7-39C7-30AA-9A6971772FC7}"/>
          </ac:picMkLst>
        </pc:picChg>
      </pc:sldChg>
      <pc:sldChg chg="addSp delSp modSp add del mod">
        <pc:chgData name="Leah Trimmer" userId="33aca57a-1bd2-4469-a8bc-ccc290a6466e" providerId="ADAL" clId="{B8974BD3-1BA2-4517-96FB-59841965D09E}" dt="2024-01-08T14:46:40.133" v="33" actId="962"/>
        <pc:sldMkLst>
          <pc:docMk/>
          <pc:sldMk cId="141359469" sldId="257"/>
        </pc:sldMkLst>
        <pc:picChg chg="del">
          <ac:chgData name="Leah Trimmer" userId="33aca57a-1bd2-4469-a8bc-ccc290a6466e" providerId="ADAL" clId="{B8974BD3-1BA2-4517-96FB-59841965D09E}" dt="2024-01-08T14:46:28.619" v="27" actId="478"/>
          <ac:picMkLst>
            <pc:docMk/>
            <pc:sldMk cId="141359469" sldId="257"/>
            <ac:picMk id="5" creationId="{B599DF8C-8439-5755-C98D-65D8CB881712}"/>
          </ac:picMkLst>
        </pc:picChg>
        <pc:picChg chg="add mod">
          <ac:chgData name="Leah Trimmer" userId="33aca57a-1bd2-4469-a8bc-ccc290a6466e" providerId="ADAL" clId="{B8974BD3-1BA2-4517-96FB-59841965D09E}" dt="2024-01-08T14:46:40.133" v="33" actId="962"/>
          <ac:picMkLst>
            <pc:docMk/>
            <pc:sldMk cId="141359469" sldId="257"/>
            <ac:picMk id="8" creationId="{3D88A2AF-6569-D23A-A464-55F9BD769DD5}"/>
          </ac:picMkLst>
        </pc:picChg>
      </pc:sldChg>
      <pc:sldChg chg="addSp delSp modSp mod">
        <pc:chgData name="Leah Trimmer" userId="33aca57a-1bd2-4469-a8bc-ccc290a6466e" providerId="ADAL" clId="{B8974BD3-1BA2-4517-96FB-59841965D09E}" dt="2024-01-08T14:46:25.506" v="26" actId="171"/>
        <pc:sldMkLst>
          <pc:docMk/>
          <pc:sldMk cId="343962568" sldId="258"/>
        </pc:sldMkLst>
        <pc:picChg chg="add del">
          <ac:chgData name="Leah Trimmer" userId="33aca57a-1bd2-4469-a8bc-ccc290a6466e" providerId="ADAL" clId="{B8974BD3-1BA2-4517-96FB-59841965D09E}" dt="2024-01-08T14:46:18.383" v="22" actId="478"/>
          <ac:picMkLst>
            <pc:docMk/>
            <pc:sldMk cId="343962568" sldId="258"/>
            <ac:picMk id="6" creationId="{02BD8D99-1B8A-8E9D-58B2-9642A9685489}"/>
          </ac:picMkLst>
        </pc:picChg>
        <pc:picChg chg="add del mod">
          <ac:chgData name="Leah Trimmer" userId="33aca57a-1bd2-4469-a8bc-ccc290a6466e" providerId="ADAL" clId="{B8974BD3-1BA2-4517-96FB-59841965D09E}" dt="2024-01-08T14:46:12.537" v="13"/>
          <ac:picMkLst>
            <pc:docMk/>
            <pc:sldMk cId="343962568" sldId="258"/>
            <ac:picMk id="9" creationId="{5470B064-D81C-AE9E-999A-64BCCEE868DE}"/>
          </ac:picMkLst>
        </pc:picChg>
        <pc:picChg chg="add mod ord">
          <ac:chgData name="Leah Trimmer" userId="33aca57a-1bd2-4469-a8bc-ccc290a6466e" providerId="ADAL" clId="{B8974BD3-1BA2-4517-96FB-59841965D09E}" dt="2024-01-08T14:46:25.506" v="26" actId="171"/>
          <ac:picMkLst>
            <pc:docMk/>
            <pc:sldMk cId="343962568" sldId="258"/>
            <ac:picMk id="11" creationId="{810E97D6-B044-2A31-29A1-743000A19901}"/>
          </ac:picMkLst>
        </pc:picChg>
      </pc:sldChg>
      <pc:sldChg chg="addSp delSp modSp add del mod">
        <pc:chgData name="Leah Trimmer" userId="33aca57a-1bd2-4469-a8bc-ccc290a6466e" providerId="ADAL" clId="{B8974BD3-1BA2-4517-96FB-59841965D09E}" dt="2024-01-08T14:46:13.704" v="18" actId="2890"/>
        <pc:sldMkLst>
          <pc:docMk/>
          <pc:sldMk cId="3977957055" sldId="259"/>
        </pc:sldMkLst>
        <pc:picChg chg="add del mod">
          <ac:chgData name="Leah Trimmer" userId="33aca57a-1bd2-4469-a8bc-ccc290a6466e" providerId="ADAL" clId="{B8974BD3-1BA2-4517-96FB-59841965D09E}" dt="2024-01-08T14:46:12.884" v="15"/>
          <ac:picMkLst>
            <pc:docMk/>
            <pc:sldMk cId="3977957055" sldId="259"/>
            <ac:picMk id="5" creationId="{1BF2CEEA-5641-C383-18E7-6D3A444BF8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378E-CDAA-90C1-4DE9-31A4FE0CA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89593-DAF4-FB79-E2F3-61DF094F4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DF62-F3E4-66A7-F453-5D746B69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6E03F-1635-DF20-82B2-41721ABB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C2939-D4A1-A4DC-67BF-5B12D915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8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96D-05EF-13AE-F3A9-747A22AF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F4012-9126-488D-2097-AD93ADD2C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72720-BD3C-3E3B-98DB-9AB0E13E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4B9F1-4FEC-98AA-3136-FB9A28CC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BD124-D67E-581C-61D2-0C60D67C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1522-A03B-4B4A-AA4F-2DFD83826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1344D-A631-87BF-FF50-177CD0A2B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44A8B-E33F-05E1-E068-86827003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41B2-ADF6-E827-08FD-EE914D9C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DF9AF-F50F-A4EB-BF71-B04B3E17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8517-5839-7BB4-7184-920D04C6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AFF6-2757-DBAA-D0CC-62C147F1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8D8-1E0E-410E-3B23-D7C2034A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FAE6D-4E9E-1EDD-829E-38340C96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A192-AEDF-11D9-51E4-076179FD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82B1-B63A-D0A6-0274-E639D9EE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1D318-4742-0EDF-B55E-AA8AA4AC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ED620-79DC-A9FE-66F5-BF5245F0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70D24-52A2-1D6F-5897-7CA6DD36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83B6A-A4CE-4E66-EADC-686B2D2D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8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D79C-EB68-5AE5-34C8-E743830C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5AFD-C203-C297-1B70-91946EEBE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EACCA-D662-72BB-EED9-8ECC6679C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46D7-FC42-1EEB-29D6-B3B3A6A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06E75-E4CF-C140-1E09-28E0C248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323DD-8A49-DD08-A0A8-5887585E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3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6E17-3A95-24D8-4C4A-AD170F91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9E484-3D89-8058-1D13-2ACB129B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3ACD7-4446-9470-1EE1-B558DC144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85996-40F7-1C32-EC71-9D2B4D1F4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7ACB1-86DA-2EB5-E345-F0EA60D27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00DCA-FB1E-50F5-9D9E-FF439773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5C82E-CC64-7265-760D-2FB42712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CA1EDC-8BAD-01B8-128E-7C5775B9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0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251B-0AF1-1B6A-3C19-49460FB4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1C5ED-754D-6EA0-A7E5-D48CA0F3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174F6-7BFE-E170-9D5C-F3FB993D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AB643-D939-88C0-74C7-736090F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5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F2C98-7F62-AE82-4F9A-4524FADA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E7CDC-5864-FAD0-C899-C4D0850A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5090-4218-BFA6-F095-E079704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2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8219-8B2E-7794-B91A-61C8242C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F03D-5CCE-0CB3-1F0F-21C0A5CD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FE41D-055D-F3EE-E377-215F5E5D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597F6-7F10-E9D3-D0EF-7C499ADD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47AB-1B38-0E6F-697E-7E5B838C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0E749-AFEC-9CC6-A684-7789831F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7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93ED-06A3-56CF-E6A0-666D4A18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0C1A4-319A-B50B-5B61-FE0028A27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35324-A799-D247-7840-08CFED0BB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ED29C-F552-BD26-0BD7-855B9E8C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0A31B-7DA2-3034-7CD5-F6B8818C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7D022-896B-C7F3-FA27-B10E88DB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1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9524F-EF5A-0835-920C-8B1E1CFC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6C6B-9F62-962C-43CE-283021190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7AABC-E226-AA19-1C54-4C451BFFF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45CE-2733-49E0-A9BA-A8819AC4A92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0F72-2F8E-AB10-567E-4F7511DF4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FAC12-FE90-0851-90D4-185905387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A2C5-0C85-453C-9E6B-968FFABE0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D5CF-7150-F38A-1B8E-7A86AF726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3E7A6-2967-8936-2110-8AB40558E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A person sitting on a bed&#10;&#10;Description automatically generated">
            <a:extLst>
              <a:ext uri="{FF2B5EF4-FFF2-40B4-BE49-F238E27FC236}">
                <a16:creationId xmlns:a16="http://schemas.microsoft.com/office/drawing/2014/main" id="{F070F89A-B3D7-39C7-30AA-9A697177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D5CF-7150-F38A-1B8E-7A86AF726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3E7A6-2967-8936-2110-8AB40558E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3D88A2AF-6569-D23A-A464-55F9BD769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D5CF-7150-F38A-1B8E-7A86AF726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3E7A6-2967-8936-2110-8AB40558E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A group of children in a group of circles&#10;&#10;Description automatically generated">
            <a:extLst>
              <a:ext uri="{FF2B5EF4-FFF2-40B4-BE49-F238E27FC236}">
                <a16:creationId xmlns:a16="http://schemas.microsoft.com/office/drawing/2014/main" id="{810E97D6-B044-2A31-29A1-743000A19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3CDC4E-070C-F04A-09C2-C4152B740F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66781" y="3115260"/>
            <a:ext cx="5458437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[insert personalised link here]</a:t>
            </a:r>
          </a:p>
        </p:txBody>
      </p:sp>
    </p:spTree>
    <p:extLst>
      <p:ext uri="{BB962C8B-B14F-4D97-AF65-F5344CB8AC3E}">
        <p14:creationId xmlns:p14="http://schemas.microsoft.com/office/powerpoint/2010/main" val="34396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53ACDA2A0F84D83D7C9688A475CC1" ma:contentTypeVersion="16" ma:contentTypeDescription="Create a new document." ma:contentTypeScope="" ma:versionID="c49085de5181adb5940d2bbdfd2aaa36">
  <xsd:schema xmlns:xsd="http://www.w3.org/2001/XMLSchema" xmlns:xs="http://www.w3.org/2001/XMLSchema" xmlns:p="http://schemas.microsoft.com/office/2006/metadata/properties" xmlns:ns2="8b1cac13-8dfe-4e45-a837-373d4cd2d80c" xmlns:ns3="e50f06dd-7e75-4624-8d76-db2d8d46c221" targetNamespace="http://schemas.microsoft.com/office/2006/metadata/properties" ma:root="true" ma:fieldsID="78303a5232c384db6c2ba228afa30e15" ns2:_="" ns3:_="">
    <xsd:import namespace="8b1cac13-8dfe-4e45-a837-373d4cd2d80c"/>
    <xsd:import namespace="e50f06dd-7e75-4624-8d76-db2d8d46c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cac13-8dfe-4e45-a837-373d4cd2d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b303826-22d0-4f1a-9d1d-2bc7142baf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f06dd-7e75-4624-8d76-db2d8d46c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4daa678-5e00-4fa0-930b-e54328a26a10}" ma:internalName="TaxCatchAll" ma:showField="CatchAllData" ma:web="e50f06dd-7e75-4624-8d76-db2d8d46c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0f06dd-7e75-4624-8d76-db2d8d46c221">
      <UserInfo>
        <DisplayName>Rebekah Adams</DisplayName>
        <AccountId>28</AccountId>
        <AccountType/>
      </UserInfo>
    </SharedWithUsers>
    <lcf76f155ced4ddcb4097134ff3c332f xmlns="8b1cac13-8dfe-4e45-a837-373d4cd2d80c">
      <Terms xmlns="http://schemas.microsoft.com/office/infopath/2007/PartnerControls"/>
    </lcf76f155ced4ddcb4097134ff3c332f>
    <TaxCatchAll xmlns="e50f06dd-7e75-4624-8d76-db2d8d46c221" xsi:nil="true"/>
  </documentManagement>
</p:properties>
</file>

<file path=customXml/itemProps1.xml><?xml version="1.0" encoding="utf-8"?>
<ds:datastoreItem xmlns:ds="http://schemas.openxmlformats.org/officeDocument/2006/customXml" ds:itemID="{5E6D3986-15F5-428A-9BF0-23D499E13120}"/>
</file>

<file path=customXml/itemProps2.xml><?xml version="1.0" encoding="utf-8"?>
<ds:datastoreItem xmlns:ds="http://schemas.openxmlformats.org/officeDocument/2006/customXml" ds:itemID="{AF8D13F6-9FC1-4EE7-879D-8059693CDD7A}"/>
</file>

<file path=customXml/itemProps3.xml><?xml version="1.0" encoding="utf-8"?>
<ds:datastoreItem xmlns:ds="http://schemas.openxmlformats.org/officeDocument/2006/customXml" ds:itemID="{B86A810D-D437-4B86-9258-59F3628B1FF3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Trimmer</dc:creator>
  <cp:lastModifiedBy>Leah Trimmer</cp:lastModifiedBy>
  <cp:revision>1</cp:revision>
  <dcterms:created xsi:type="dcterms:W3CDTF">2024-01-08T14:31:07Z</dcterms:created>
  <dcterms:modified xsi:type="dcterms:W3CDTF">2024-01-08T14:46:40Z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0x010100B5F53ACDA2A0F84D83D7C9688A475CC1</vt:lpwstr>
  </property>
</Properties>
</file>